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9" roundtripDataSignature="AMtx7mjoEIvdrPOj6QotLh3bm48W464Y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8f45f6674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28f45f6674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8bd42f8a9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8bd42f8a9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c68d2b7e4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c68d2b7e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3327575" y="1835799"/>
            <a:ext cx="6200700" cy="3765000"/>
          </a:xfrm>
          <a:prstGeom prst="rect">
            <a:avLst/>
          </a:prstGeom>
          <a:noFill/>
          <a:ln cap="flat" cmpd="sng" w="1270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endParaRPr/>
          </a:p>
        </p:txBody>
      </p:sp>
      <p:sp>
        <p:nvSpPr>
          <p:cNvPr id="85" name="Google Shape;85;p1"/>
          <p:cNvSpPr/>
          <p:nvPr/>
        </p:nvSpPr>
        <p:spPr>
          <a:xfrm>
            <a:off x="7808258" y="3254188"/>
            <a:ext cx="1613647" cy="663388"/>
          </a:xfrm>
          <a:prstGeom prst="rect">
            <a:avLst/>
          </a:prstGeom>
          <a:solidFill>
            <a:srgbClr val="AEABAB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Camera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16,05 Mégapixels</a:t>
            </a:r>
            <a:r>
              <a:rPr lang="en-GB" sz="1200">
                <a:solidFill>
                  <a:srgbClr val="CCCCCC"/>
                </a:solidFill>
                <a:highlight>
                  <a:srgbClr val="1F1F1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5889811" y="295835"/>
            <a:ext cx="905435" cy="1539968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Solar Panel</a:t>
            </a:r>
            <a:endParaRPr/>
          </a:p>
        </p:txBody>
      </p:sp>
      <p:sp>
        <p:nvSpPr>
          <p:cNvPr id="87" name="Google Shape;87;p1"/>
          <p:cNvSpPr/>
          <p:nvPr/>
        </p:nvSpPr>
        <p:spPr>
          <a:xfrm>
            <a:off x="4921624" y="2954430"/>
            <a:ext cx="2115670" cy="842682"/>
          </a:xfrm>
          <a:prstGeom prst="rect">
            <a:avLst/>
          </a:prstGeom>
          <a:solidFill>
            <a:srgbClr val="F4B08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Microcontroller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Nucleo F303K8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8274424" y="4338918"/>
            <a:ext cx="1293158" cy="537882"/>
          </a:xfrm>
          <a:prstGeom prst="rect">
            <a:avLst/>
          </a:prstGeom>
          <a:solidFill>
            <a:srgbClr val="A8D08C"/>
          </a:solidFill>
          <a:ln cap="flat" cmpd="sng" w="12700">
            <a:solidFill>
              <a:srgbClr val="A8D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Sto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age 1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(pictures)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5650175" y="4915750"/>
            <a:ext cx="1555500" cy="663300"/>
          </a:xfrm>
          <a:prstGeom prst="rect">
            <a:avLst/>
          </a:prstGeom>
          <a:solidFill>
            <a:srgbClr val="A8D08C"/>
          </a:solidFill>
          <a:ln cap="flat" cmpd="sng" w="12700">
            <a:solidFill>
              <a:srgbClr val="A8D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Sto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age 2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(sensors’ data)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8087283" y="2805953"/>
            <a:ext cx="1243854" cy="448235"/>
          </a:xfrm>
          <a:prstGeom prst="rect">
            <a:avLst/>
          </a:prstGeom>
          <a:solidFill>
            <a:srgbClr val="548135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Trigger system</a:t>
            </a:r>
            <a:endParaRPr sz="1700"/>
          </a:p>
        </p:txBody>
      </p:sp>
      <p:sp>
        <p:nvSpPr>
          <p:cNvPr id="91" name="Google Shape;91;p1"/>
          <p:cNvSpPr/>
          <p:nvPr/>
        </p:nvSpPr>
        <p:spPr>
          <a:xfrm>
            <a:off x="3639671" y="1983721"/>
            <a:ext cx="1344706" cy="555812"/>
          </a:xfrm>
          <a:prstGeom prst="ellipse">
            <a:avLst/>
          </a:prstGeom>
          <a:solidFill>
            <a:srgbClr val="757070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Batter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</a:t>
            </a:r>
            <a:endParaRPr/>
          </a:p>
        </p:txBody>
      </p:sp>
      <p:sp>
        <p:nvSpPr>
          <p:cNvPr id="92" name="Google Shape;92;p1"/>
          <p:cNvSpPr/>
          <p:nvPr/>
        </p:nvSpPr>
        <p:spPr>
          <a:xfrm>
            <a:off x="3366807" y="2954429"/>
            <a:ext cx="1126750" cy="825313"/>
          </a:xfrm>
          <a:prstGeom prst="rect">
            <a:avLst/>
          </a:prstGeom>
          <a:solidFill>
            <a:srgbClr val="C55A1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LoRa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Emitter</a:t>
            </a:r>
            <a:endParaRPr/>
          </a:p>
        </p:txBody>
      </p:sp>
      <p:sp>
        <p:nvSpPr>
          <p:cNvPr id="93" name="Google Shape;93;p1"/>
          <p:cNvSpPr/>
          <p:nvPr/>
        </p:nvSpPr>
        <p:spPr>
          <a:xfrm>
            <a:off x="35860" y="2539533"/>
            <a:ext cx="1703294" cy="1799386"/>
          </a:xfrm>
          <a:prstGeom prst="rect">
            <a:avLst/>
          </a:prstGeom>
          <a:noFill/>
          <a:ln cap="flat" cmpd="sng" w="1270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283745" y="2954429"/>
            <a:ext cx="1207500" cy="825300"/>
          </a:xfrm>
          <a:prstGeom prst="rect">
            <a:avLst/>
          </a:prstGeom>
          <a:solidFill>
            <a:srgbClr val="C55A1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LoRa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Receiver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4428565" y="2313637"/>
            <a:ext cx="4581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Camera system</a:t>
            </a:r>
            <a:endParaRPr sz="1900"/>
          </a:p>
        </p:txBody>
      </p:sp>
      <p:sp>
        <p:nvSpPr>
          <p:cNvPr id="96" name="Google Shape;96;p1"/>
          <p:cNvSpPr txBox="1"/>
          <p:nvPr/>
        </p:nvSpPr>
        <p:spPr>
          <a:xfrm>
            <a:off x="-363629" y="3797112"/>
            <a:ext cx="268044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45720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Base </a:t>
            </a:r>
            <a:endParaRPr/>
          </a:p>
        </p:txBody>
      </p:sp>
      <p:sp>
        <p:nvSpPr>
          <p:cNvPr id="97" name="Google Shape;97;p1"/>
          <p:cNvSpPr/>
          <p:nvPr/>
        </p:nvSpPr>
        <p:spPr>
          <a:xfrm rot="10800000">
            <a:off x="1919730" y="3007710"/>
            <a:ext cx="1301400" cy="718800"/>
          </a:xfrm>
          <a:prstGeom prst="rightArrow">
            <a:avLst>
              <a:gd fmla="val 30582" name="adj1"/>
              <a:gd fmla="val 45108" name="adj2"/>
            </a:avLst>
          </a:prstGeom>
          <a:solidFill>
            <a:srgbClr val="FF0000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1557343" y="3630795"/>
            <a:ext cx="2144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Waves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868,1 MHz</a:t>
            </a:r>
            <a:endParaRPr/>
          </a:p>
        </p:txBody>
      </p:sp>
      <p:cxnSp>
        <p:nvCxnSpPr>
          <p:cNvPr id="99" name="Google Shape;99;p1"/>
          <p:cNvCxnSpPr>
            <a:stCxn id="84" idx="0"/>
          </p:cNvCxnSpPr>
          <p:nvPr/>
        </p:nvCxnSpPr>
        <p:spPr>
          <a:xfrm rot="5400000">
            <a:off x="5473625" y="1307199"/>
            <a:ext cx="425700" cy="1482900"/>
          </a:xfrm>
          <a:prstGeom prst="bentConnector4">
            <a:avLst>
              <a:gd fmla="val 103647" name="adj1"/>
              <a:gd fmla="val 96062" name="adj2"/>
            </a:avLst>
          </a:prstGeom>
          <a:noFill/>
          <a:ln cap="flat" cmpd="sng" w="25400">
            <a:solidFill>
              <a:srgbClr val="8DA9DB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0" name="Google Shape;100;p1"/>
          <p:cNvCxnSpPr>
            <a:stCxn id="95" idx="1"/>
            <a:endCxn id="87" idx="0"/>
          </p:cNvCxnSpPr>
          <p:nvPr/>
        </p:nvCxnSpPr>
        <p:spPr>
          <a:xfrm>
            <a:off x="4428565" y="2536837"/>
            <a:ext cx="1551000" cy="417600"/>
          </a:xfrm>
          <a:prstGeom prst="bentConnector4">
            <a:avLst>
              <a:gd fmla="val -289" name="adj1"/>
              <a:gd fmla="val 45657" name="adj2"/>
            </a:avLst>
          </a:prstGeom>
          <a:noFill/>
          <a:ln cap="flat" cmpd="sng" w="25400">
            <a:solidFill>
              <a:srgbClr val="8DA9DB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1" name="Google Shape;101;p1"/>
          <p:cNvCxnSpPr>
            <a:stCxn id="87" idx="3"/>
            <a:endCxn id="90" idx="1"/>
          </p:cNvCxnSpPr>
          <p:nvPr/>
        </p:nvCxnSpPr>
        <p:spPr>
          <a:xfrm flipH="1" rot="10800000">
            <a:off x="7037294" y="3030171"/>
            <a:ext cx="1050000" cy="345600"/>
          </a:xfrm>
          <a:prstGeom prst="bentConnector3">
            <a:avLst>
              <a:gd fmla="val 49999" name="adj1"/>
            </a:avLst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2" name="Google Shape;102;p1"/>
          <p:cNvCxnSpPr/>
          <p:nvPr/>
        </p:nvCxnSpPr>
        <p:spPr>
          <a:xfrm flipH="1">
            <a:off x="8787801" y="3917576"/>
            <a:ext cx="1" cy="448235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3" name="Google Shape;103;p1"/>
          <p:cNvCxnSpPr>
            <a:endCxn id="89" idx="0"/>
          </p:cNvCxnSpPr>
          <p:nvPr/>
        </p:nvCxnSpPr>
        <p:spPr>
          <a:xfrm>
            <a:off x="6422525" y="3825850"/>
            <a:ext cx="5400" cy="108990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4" name="Google Shape;104;p1"/>
          <p:cNvCxnSpPr>
            <a:stCxn id="87" idx="1"/>
            <a:endCxn id="92" idx="3"/>
          </p:cNvCxnSpPr>
          <p:nvPr/>
        </p:nvCxnSpPr>
        <p:spPr>
          <a:xfrm rot="10800000">
            <a:off x="4493524" y="3367071"/>
            <a:ext cx="428100" cy="870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05" name="Google Shape;105;p1"/>
          <p:cNvSpPr/>
          <p:nvPr/>
        </p:nvSpPr>
        <p:spPr>
          <a:xfrm>
            <a:off x="3505200" y="4607852"/>
            <a:ext cx="1293000" cy="993000"/>
          </a:xfrm>
          <a:prstGeom prst="rect">
            <a:avLst/>
          </a:prstGeom>
          <a:solidFill>
            <a:srgbClr val="7030A0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Sensors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(humidity, temperature, </a:t>
            </a:r>
            <a:r>
              <a:rPr lang="en-GB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movement, brightness</a:t>
            </a:r>
            <a:r>
              <a:rPr lang="en-GB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6" name="Google Shape;106;p1"/>
          <p:cNvCxnSpPr>
            <a:stCxn id="105" idx="0"/>
            <a:endCxn id="87" idx="2"/>
          </p:cNvCxnSpPr>
          <p:nvPr/>
        </p:nvCxnSpPr>
        <p:spPr>
          <a:xfrm rot="-5400000">
            <a:off x="4660350" y="3288602"/>
            <a:ext cx="810600" cy="1827900"/>
          </a:xfrm>
          <a:prstGeom prst="bentConnector3">
            <a:avLst>
              <a:gd fmla="val 50009" name="adj1"/>
            </a:avLst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107" name="Google Shape;107;p1"/>
          <p:cNvCxnSpPr/>
          <p:nvPr/>
        </p:nvCxnSpPr>
        <p:spPr>
          <a:xfrm>
            <a:off x="1909103" y="5967646"/>
            <a:ext cx="4077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08" name="Google Shape;108;p1"/>
          <p:cNvCxnSpPr/>
          <p:nvPr/>
        </p:nvCxnSpPr>
        <p:spPr>
          <a:xfrm>
            <a:off x="1909103" y="6234166"/>
            <a:ext cx="407700" cy="0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09" name="Google Shape;109;p1"/>
          <p:cNvSpPr txBox="1"/>
          <p:nvPr/>
        </p:nvSpPr>
        <p:spPr>
          <a:xfrm>
            <a:off x="2637572" y="6049528"/>
            <a:ext cx="2144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Power circuit</a:t>
            </a:r>
            <a:endParaRPr/>
          </a:p>
        </p:txBody>
      </p:sp>
      <p:sp>
        <p:nvSpPr>
          <p:cNvPr id="110" name="Google Shape;110;p1"/>
          <p:cNvSpPr txBox="1"/>
          <p:nvPr/>
        </p:nvSpPr>
        <p:spPr>
          <a:xfrm>
            <a:off x="2498229" y="5722122"/>
            <a:ext cx="2423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 circuit</a:t>
            </a:r>
            <a:endParaRPr/>
          </a:p>
        </p:txBody>
      </p:sp>
      <p:sp>
        <p:nvSpPr>
          <p:cNvPr id="111" name="Google Shape;111;p1"/>
          <p:cNvSpPr/>
          <p:nvPr/>
        </p:nvSpPr>
        <p:spPr>
          <a:xfrm>
            <a:off x="9466725" y="4329913"/>
            <a:ext cx="168000" cy="5559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"/>
          <p:cNvSpPr/>
          <p:nvPr/>
        </p:nvSpPr>
        <p:spPr>
          <a:xfrm>
            <a:off x="9511550" y="3307925"/>
            <a:ext cx="168000" cy="555900"/>
          </a:xfrm>
          <a:prstGeom prst="rect">
            <a:avLst/>
          </a:prstGeom>
          <a:solidFill>
            <a:srgbClr val="351C7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5896100" y="5541503"/>
            <a:ext cx="983700" cy="1236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"/>
          <p:cNvSpPr/>
          <p:nvPr/>
        </p:nvSpPr>
        <p:spPr>
          <a:xfrm>
            <a:off x="1621113" y="6500703"/>
            <a:ext cx="983700" cy="1236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3904775" y="1638125"/>
            <a:ext cx="814500" cy="3456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"/>
          <p:cNvSpPr txBox="1"/>
          <p:nvPr/>
        </p:nvSpPr>
        <p:spPr>
          <a:xfrm>
            <a:off x="2637572" y="6377853"/>
            <a:ext cx="2144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 interface</a:t>
            </a:r>
            <a:endParaRPr/>
          </a:p>
        </p:txBody>
      </p:sp>
      <p:sp>
        <p:nvSpPr>
          <p:cNvPr id="117" name="Google Shape;117;p1"/>
          <p:cNvSpPr txBox="1"/>
          <p:nvPr/>
        </p:nvSpPr>
        <p:spPr>
          <a:xfrm>
            <a:off x="9634727" y="3385775"/>
            <a:ext cx="1344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Transparent and clean lens</a:t>
            </a:r>
            <a:endParaRPr sz="900"/>
          </a:p>
        </p:txBody>
      </p:sp>
      <p:sp>
        <p:nvSpPr>
          <p:cNvPr id="118" name="Google Shape;118;p1"/>
          <p:cNvSpPr txBox="1"/>
          <p:nvPr/>
        </p:nvSpPr>
        <p:spPr>
          <a:xfrm>
            <a:off x="4518688" y="3770325"/>
            <a:ext cx="105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I²C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"/>
          <p:cNvSpPr txBox="1"/>
          <p:nvPr/>
        </p:nvSpPr>
        <p:spPr>
          <a:xfrm>
            <a:off x="6396563" y="4110113"/>
            <a:ext cx="105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SPI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"/>
          <p:cNvSpPr txBox="1"/>
          <p:nvPr/>
        </p:nvSpPr>
        <p:spPr>
          <a:xfrm>
            <a:off x="1070425" y="313622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(&lt;10km)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6966075" y="2956663"/>
            <a:ext cx="105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Jack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"/>
          <p:cNvSpPr txBox="1"/>
          <p:nvPr/>
        </p:nvSpPr>
        <p:spPr>
          <a:xfrm>
            <a:off x="7733500" y="483172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Resolution : </a:t>
            </a: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2336x1752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Minimal storage : 4Go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5646925" y="56450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Minimal storage : 2Go</a:t>
            </a:r>
            <a:endParaRPr/>
          </a:p>
        </p:txBody>
      </p:sp>
      <p:sp>
        <p:nvSpPr>
          <p:cNvPr id="124" name="Google Shape;124;p1"/>
          <p:cNvSpPr txBox="1"/>
          <p:nvPr/>
        </p:nvSpPr>
        <p:spPr>
          <a:xfrm>
            <a:off x="4420600" y="2922088"/>
            <a:ext cx="105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SPI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"/>
          <p:cNvSpPr txBox="1"/>
          <p:nvPr/>
        </p:nvSpPr>
        <p:spPr>
          <a:xfrm>
            <a:off x="5331447" y="1874613"/>
            <a:ext cx="983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18.7 V max</a:t>
            </a:r>
            <a:endParaRPr/>
          </a:p>
        </p:txBody>
      </p:sp>
      <p:sp>
        <p:nvSpPr>
          <p:cNvPr id="126" name="Google Shape;126;p1"/>
          <p:cNvSpPr txBox="1"/>
          <p:nvPr/>
        </p:nvSpPr>
        <p:spPr>
          <a:xfrm>
            <a:off x="4798197" y="2415613"/>
            <a:ext cx="983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 max</a:t>
            </a:r>
            <a:endParaRPr/>
          </a:p>
        </p:txBody>
      </p:sp>
      <p:cxnSp>
        <p:nvCxnSpPr>
          <p:cNvPr id="127" name="Google Shape;127;p1"/>
          <p:cNvCxnSpPr/>
          <p:nvPr/>
        </p:nvCxnSpPr>
        <p:spPr>
          <a:xfrm>
            <a:off x="5586125" y="2726925"/>
            <a:ext cx="3805500" cy="539400"/>
          </a:xfrm>
          <a:prstGeom prst="bentConnector3">
            <a:avLst>
              <a:gd fmla="val 100534" name="adj1"/>
            </a:avLst>
          </a:prstGeom>
          <a:noFill/>
          <a:ln cap="flat" cmpd="sng" w="25400">
            <a:solidFill>
              <a:srgbClr val="8DA9DB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28" name="Google Shape;128;p1"/>
          <p:cNvSpPr txBox="1"/>
          <p:nvPr/>
        </p:nvSpPr>
        <p:spPr>
          <a:xfrm>
            <a:off x="1689338" y="2313625"/>
            <a:ext cx="18807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Alerts and sensors’ data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strike="sng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Pictures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8f45f66746_0_0"/>
          <p:cNvSpPr/>
          <p:nvPr/>
        </p:nvSpPr>
        <p:spPr>
          <a:xfrm>
            <a:off x="3327575" y="1835799"/>
            <a:ext cx="6200700" cy="3765000"/>
          </a:xfrm>
          <a:prstGeom prst="rect">
            <a:avLst/>
          </a:prstGeom>
          <a:noFill/>
          <a:ln cap="flat" cmpd="sng" w="1270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endParaRPr/>
          </a:p>
        </p:txBody>
      </p:sp>
      <p:sp>
        <p:nvSpPr>
          <p:cNvPr id="134" name="Google Shape;134;g28f45f66746_0_0"/>
          <p:cNvSpPr/>
          <p:nvPr/>
        </p:nvSpPr>
        <p:spPr>
          <a:xfrm>
            <a:off x="7808258" y="3254188"/>
            <a:ext cx="1613700" cy="663300"/>
          </a:xfrm>
          <a:prstGeom prst="rect">
            <a:avLst/>
          </a:prstGeom>
          <a:solidFill>
            <a:srgbClr val="AEABAB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Camera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g28f45f66746_0_0"/>
          <p:cNvSpPr/>
          <p:nvPr/>
        </p:nvSpPr>
        <p:spPr>
          <a:xfrm>
            <a:off x="5889811" y="295835"/>
            <a:ext cx="905400" cy="1539900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Solar Panel</a:t>
            </a:r>
            <a:endParaRPr/>
          </a:p>
        </p:txBody>
      </p:sp>
      <p:sp>
        <p:nvSpPr>
          <p:cNvPr id="136" name="Google Shape;136;g28f45f66746_0_0"/>
          <p:cNvSpPr/>
          <p:nvPr/>
        </p:nvSpPr>
        <p:spPr>
          <a:xfrm>
            <a:off x="4921624" y="2954430"/>
            <a:ext cx="2115600" cy="842700"/>
          </a:xfrm>
          <a:prstGeom prst="rect">
            <a:avLst/>
          </a:prstGeom>
          <a:solidFill>
            <a:srgbClr val="F4B08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Microcontroller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g28f45f66746_0_0"/>
          <p:cNvSpPr/>
          <p:nvPr/>
        </p:nvSpPr>
        <p:spPr>
          <a:xfrm>
            <a:off x="8274424" y="4338918"/>
            <a:ext cx="1293300" cy="537900"/>
          </a:xfrm>
          <a:prstGeom prst="rect">
            <a:avLst/>
          </a:prstGeom>
          <a:solidFill>
            <a:srgbClr val="A8D08C"/>
          </a:solidFill>
          <a:ln cap="flat" cmpd="sng" w="12700">
            <a:solidFill>
              <a:srgbClr val="A8D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Sto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age 1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(pictures)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28f45f66746_0_0"/>
          <p:cNvSpPr/>
          <p:nvPr/>
        </p:nvSpPr>
        <p:spPr>
          <a:xfrm>
            <a:off x="5650175" y="4915750"/>
            <a:ext cx="1555500" cy="663300"/>
          </a:xfrm>
          <a:prstGeom prst="rect">
            <a:avLst/>
          </a:prstGeom>
          <a:solidFill>
            <a:srgbClr val="A8D08C"/>
          </a:solidFill>
          <a:ln cap="flat" cmpd="sng" w="12700">
            <a:solidFill>
              <a:srgbClr val="A8D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Sto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age 2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(sensors’ data)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g28f45f66746_0_0"/>
          <p:cNvSpPr/>
          <p:nvPr/>
        </p:nvSpPr>
        <p:spPr>
          <a:xfrm>
            <a:off x="8087283" y="2805953"/>
            <a:ext cx="1243800" cy="448200"/>
          </a:xfrm>
          <a:prstGeom prst="rect">
            <a:avLst/>
          </a:prstGeom>
          <a:solidFill>
            <a:srgbClr val="548135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Trigger system</a:t>
            </a:r>
            <a:endParaRPr sz="1700"/>
          </a:p>
        </p:txBody>
      </p:sp>
      <p:sp>
        <p:nvSpPr>
          <p:cNvPr id="140" name="Google Shape;140;g28f45f66746_0_0"/>
          <p:cNvSpPr/>
          <p:nvPr/>
        </p:nvSpPr>
        <p:spPr>
          <a:xfrm>
            <a:off x="3639671" y="1983721"/>
            <a:ext cx="1344600" cy="555900"/>
          </a:xfrm>
          <a:prstGeom prst="ellipse">
            <a:avLst/>
          </a:prstGeom>
          <a:solidFill>
            <a:srgbClr val="757070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Batter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</a:t>
            </a:r>
            <a:endParaRPr/>
          </a:p>
        </p:txBody>
      </p:sp>
      <p:sp>
        <p:nvSpPr>
          <p:cNvPr id="141" name="Google Shape;141;g28f45f66746_0_0"/>
          <p:cNvSpPr/>
          <p:nvPr/>
        </p:nvSpPr>
        <p:spPr>
          <a:xfrm>
            <a:off x="3366807" y="2954429"/>
            <a:ext cx="1126800" cy="825300"/>
          </a:xfrm>
          <a:prstGeom prst="rect">
            <a:avLst/>
          </a:prstGeom>
          <a:solidFill>
            <a:srgbClr val="C55A1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Emitter</a:t>
            </a:r>
            <a:endParaRPr/>
          </a:p>
        </p:txBody>
      </p:sp>
      <p:sp>
        <p:nvSpPr>
          <p:cNvPr id="142" name="Google Shape;142;g28f45f66746_0_0"/>
          <p:cNvSpPr/>
          <p:nvPr/>
        </p:nvSpPr>
        <p:spPr>
          <a:xfrm>
            <a:off x="35860" y="2539533"/>
            <a:ext cx="1703400" cy="1799400"/>
          </a:xfrm>
          <a:prstGeom prst="rect">
            <a:avLst/>
          </a:prstGeom>
          <a:noFill/>
          <a:ln cap="flat" cmpd="sng" w="1270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g28f45f66746_0_0"/>
          <p:cNvSpPr/>
          <p:nvPr/>
        </p:nvSpPr>
        <p:spPr>
          <a:xfrm>
            <a:off x="241445" y="2954429"/>
            <a:ext cx="1207500" cy="825300"/>
          </a:xfrm>
          <a:prstGeom prst="rect">
            <a:avLst/>
          </a:prstGeom>
          <a:solidFill>
            <a:srgbClr val="C55A1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Receiver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28f45f66746_0_0"/>
          <p:cNvSpPr txBox="1"/>
          <p:nvPr/>
        </p:nvSpPr>
        <p:spPr>
          <a:xfrm>
            <a:off x="-363629" y="3797112"/>
            <a:ext cx="2680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45720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Base </a:t>
            </a:r>
            <a:endParaRPr/>
          </a:p>
        </p:txBody>
      </p:sp>
      <p:sp>
        <p:nvSpPr>
          <p:cNvPr id="145" name="Google Shape;145;g28f45f66746_0_0"/>
          <p:cNvSpPr/>
          <p:nvPr/>
        </p:nvSpPr>
        <p:spPr>
          <a:xfrm rot="10800000">
            <a:off x="1919730" y="3007710"/>
            <a:ext cx="1301400" cy="718800"/>
          </a:xfrm>
          <a:prstGeom prst="rightArrow">
            <a:avLst>
              <a:gd fmla="val 30582" name="adj1"/>
              <a:gd fmla="val 45108" name="adj2"/>
            </a:avLst>
          </a:prstGeom>
          <a:solidFill>
            <a:srgbClr val="FF0000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6" name="Google Shape;146;g28f45f66746_0_0"/>
          <p:cNvCxnSpPr>
            <a:stCxn id="133" idx="0"/>
          </p:cNvCxnSpPr>
          <p:nvPr/>
        </p:nvCxnSpPr>
        <p:spPr>
          <a:xfrm rot="5400000">
            <a:off x="5473625" y="1307199"/>
            <a:ext cx="425700" cy="1482900"/>
          </a:xfrm>
          <a:prstGeom prst="bentConnector4">
            <a:avLst>
              <a:gd fmla="val 103647" name="adj1"/>
              <a:gd fmla="val 96062" name="adj2"/>
            </a:avLst>
          </a:prstGeom>
          <a:noFill/>
          <a:ln cap="flat" cmpd="sng" w="25400">
            <a:solidFill>
              <a:srgbClr val="8DA9DB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47" name="Google Shape;147;g28f45f66746_0_0"/>
          <p:cNvCxnSpPr>
            <a:stCxn id="148" idx="1"/>
            <a:endCxn id="136" idx="0"/>
          </p:cNvCxnSpPr>
          <p:nvPr/>
        </p:nvCxnSpPr>
        <p:spPr>
          <a:xfrm>
            <a:off x="4428424" y="2536830"/>
            <a:ext cx="1551000" cy="417600"/>
          </a:xfrm>
          <a:prstGeom prst="bentConnector2">
            <a:avLst/>
          </a:prstGeom>
          <a:noFill/>
          <a:ln cap="flat" cmpd="sng" w="25400">
            <a:solidFill>
              <a:srgbClr val="8DA9DB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49" name="Google Shape;149;g28f45f66746_0_0"/>
          <p:cNvCxnSpPr>
            <a:stCxn id="136" idx="3"/>
            <a:endCxn id="139" idx="1"/>
          </p:cNvCxnSpPr>
          <p:nvPr/>
        </p:nvCxnSpPr>
        <p:spPr>
          <a:xfrm flipH="1" rot="10800000">
            <a:off x="7037224" y="3030180"/>
            <a:ext cx="1050000" cy="345600"/>
          </a:xfrm>
          <a:prstGeom prst="bentConnector3">
            <a:avLst>
              <a:gd fmla="val 49999" name="adj1"/>
            </a:avLst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50" name="Google Shape;150;g28f45f66746_0_0"/>
          <p:cNvCxnSpPr/>
          <p:nvPr/>
        </p:nvCxnSpPr>
        <p:spPr>
          <a:xfrm>
            <a:off x="8787802" y="3917576"/>
            <a:ext cx="0" cy="44820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51" name="Google Shape;151;g28f45f66746_0_0"/>
          <p:cNvCxnSpPr>
            <a:endCxn id="138" idx="0"/>
          </p:cNvCxnSpPr>
          <p:nvPr/>
        </p:nvCxnSpPr>
        <p:spPr>
          <a:xfrm>
            <a:off x="6422525" y="3825850"/>
            <a:ext cx="5400" cy="108990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52" name="Google Shape;152;g28f45f66746_0_0"/>
          <p:cNvCxnSpPr>
            <a:stCxn id="136" idx="1"/>
            <a:endCxn id="141" idx="3"/>
          </p:cNvCxnSpPr>
          <p:nvPr/>
        </p:nvCxnSpPr>
        <p:spPr>
          <a:xfrm rot="10800000">
            <a:off x="4493524" y="3367080"/>
            <a:ext cx="428100" cy="870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53" name="Google Shape;153;g28f45f66746_0_0"/>
          <p:cNvSpPr/>
          <p:nvPr/>
        </p:nvSpPr>
        <p:spPr>
          <a:xfrm>
            <a:off x="3505200" y="4607852"/>
            <a:ext cx="1293000" cy="993000"/>
          </a:xfrm>
          <a:prstGeom prst="rect">
            <a:avLst/>
          </a:prstGeom>
          <a:solidFill>
            <a:srgbClr val="7030A0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Sensors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(humidity, temperature, movement, brightness)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4" name="Google Shape;154;g28f45f66746_0_0"/>
          <p:cNvCxnSpPr>
            <a:stCxn id="153" idx="0"/>
            <a:endCxn id="136" idx="2"/>
          </p:cNvCxnSpPr>
          <p:nvPr/>
        </p:nvCxnSpPr>
        <p:spPr>
          <a:xfrm rot="-5400000">
            <a:off x="4660200" y="3288752"/>
            <a:ext cx="810600" cy="1827600"/>
          </a:xfrm>
          <a:prstGeom prst="bentConnector3">
            <a:avLst>
              <a:gd fmla="val 50009" name="adj1"/>
            </a:avLst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155" name="Google Shape;155;g28f45f66746_0_0"/>
          <p:cNvCxnSpPr/>
          <p:nvPr/>
        </p:nvCxnSpPr>
        <p:spPr>
          <a:xfrm>
            <a:off x="1909103" y="5967646"/>
            <a:ext cx="407700" cy="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56" name="Google Shape;156;g28f45f66746_0_0"/>
          <p:cNvCxnSpPr/>
          <p:nvPr/>
        </p:nvCxnSpPr>
        <p:spPr>
          <a:xfrm>
            <a:off x="1909103" y="6234166"/>
            <a:ext cx="407700" cy="0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57" name="Google Shape;157;g28f45f66746_0_0"/>
          <p:cNvSpPr txBox="1"/>
          <p:nvPr/>
        </p:nvSpPr>
        <p:spPr>
          <a:xfrm>
            <a:off x="2637572" y="6049528"/>
            <a:ext cx="2144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Power circuit</a:t>
            </a:r>
            <a:endParaRPr/>
          </a:p>
        </p:txBody>
      </p:sp>
      <p:sp>
        <p:nvSpPr>
          <p:cNvPr id="158" name="Google Shape;158;g28f45f66746_0_0"/>
          <p:cNvSpPr txBox="1"/>
          <p:nvPr/>
        </p:nvSpPr>
        <p:spPr>
          <a:xfrm>
            <a:off x="2498229" y="5722122"/>
            <a:ext cx="2423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 circuit</a:t>
            </a:r>
            <a:endParaRPr/>
          </a:p>
        </p:txBody>
      </p:sp>
      <p:sp>
        <p:nvSpPr>
          <p:cNvPr id="159" name="Google Shape;159;g28f45f66746_0_0"/>
          <p:cNvSpPr/>
          <p:nvPr/>
        </p:nvSpPr>
        <p:spPr>
          <a:xfrm>
            <a:off x="9466725" y="4329913"/>
            <a:ext cx="168000" cy="5559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g28f45f66746_0_0"/>
          <p:cNvSpPr/>
          <p:nvPr/>
        </p:nvSpPr>
        <p:spPr>
          <a:xfrm>
            <a:off x="9511550" y="3307925"/>
            <a:ext cx="168000" cy="555900"/>
          </a:xfrm>
          <a:prstGeom prst="rect">
            <a:avLst/>
          </a:prstGeom>
          <a:solidFill>
            <a:srgbClr val="351C7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g28f45f66746_0_0"/>
          <p:cNvSpPr/>
          <p:nvPr/>
        </p:nvSpPr>
        <p:spPr>
          <a:xfrm>
            <a:off x="5896100" y="5541503"/>
            <a:ext cx="983700" cy="1236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g28f45f66746_0_0"/>
          <p:cNvSpPr/>
          <p:nvPr/>
        </p:nvSpPr>
        <p:spPr>
          <a:xfrm>
            <a:off x="1621113" y="6500703"/>
            <a:ext cx="983700" cy="1236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g28f45f66746_0_0"/>
          <p:cNvSpPr txBox="1"/>
          <p:nvPr/>
        </p:nvSpPr>
        <p:spPr>
          <a:xfrm>
            <a:off x="2637572" y="6377853"/>
            <a:ext cx="2144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 interface</a:t>
            </a:r>
            <a:endParaRPr/>
          </a:p>
        </p:txBody>
      </p:sp>
      <p:sp>
        <p:nvSpPr>
          <p:cNvPr id="164" name="Google Shape;164;g28f45f66746_0_0"/>
          <p:cNvSpPr txBox="1"/>
          <p:nvPr/>
        </p:nvSpPr>
        <p:spPr>
          <a:xfrm>
            <a:off x="9634725" y="3293375"/>
            <a:ext cx="1613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Transparent and clean lens</a:t>
            </a:r>
            <a:endParaRPr sz="1200"/>
          </a:p>
        </p:txBody>
      </p:sp>
      <p:sp>
        <p:nvSpPr>
          <p:cNvPr id="165" name="Google Shape;165;g28f45f66746_0_0"/>
          <p:cNvSpPr txBox="1"/>
          <p:nvPr/>
        </p:nvSpPr>
        <p:spPr>
          <a:xfrm>
            <a:off x="1070425" y="313622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(&lt;10km)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166" name="Google Shape;166;g28f45f66746_0_0"/>
          <p:cNvCxnSpPr/>
          <p:nvPr/>
        </p:nvCxnSpPr>
        <p:spPr>
          <a:xfrm>
            <a:off x="5985525" y="2722225"/>
            <a:ext cx="3404100" cy="518400"/>
          </a:xfrm>
          <a:prstGeom prst="bentConnector3">
            <a:avLst>
              <a:gd fmla="val 100500" name="adj1"/>
            </a:avLst>
          </a:prstGeom>
          <a:noFill/>
          <a:ln cap="flat" cmpd="sng" w="25400">
            <a:solidFill>
              <a:srgbClr val="8DA9DB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67" name="Google Shape;167;g28f45f66746_0_0"/>
          <p:cNvSpPr txBox="1"/>
          <p:nvPr/>
        </p:nvSpPr>
        <p:spPr>
          <a:xfrm>
            <a:off x="1689350" y="2313625"/>
            <a:ext cx="1880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Alerts and sensors’ data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g28f45f66746_0_0"/>
          <p:cNvSpPr txBox="1"/>
          <p:nvPr/>
        </p:nvSpPr>
        <p:spPr>
          <a:xfrm>
            <a:off x="1689350" y="3612300"/>
            <a:ext cx="1880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Pictures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9" name="Google Shape;169;g28f45f66746_0_0"/>
          <p:cNvCxnSpPr/>
          <p:nvPr/>
        </p:nvCxnSpPr>
        <p:spPr>
          <a:xfrm>
            <a:off x="2130800" y="3855425"/>
            <a:ext cx="997800" cy="8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0" name="Google Shape;170;g28f45f66746_0_0"/>
          <p:cNvSpPr txBox="1"/>
          <p:nvPr/>
        </p:nvSpPr>
        <p:spPr>
          <a:xfrm>
            <a:off x="6966075" y="2956663"/>
            <a:ext cx="105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Jack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g28f45f66746_0_0"/>
          <p:cNvSpPr txBox="1"/>
          <p:nvPr/>
        </p:nvSpPr>
        <p:spPr>
          <a:xfrm>
            <a:off x="5053890" y="2318287"/>
            <a:ext cx="4581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Camera system power</a:t>
            </a:r>
            <a:endParaRPr sz="1900"/>
          </a:p>
        </p:txBody>
      </p:sp>
      <p:sp>
        <p:nvSpPr>
          <p:cNvPr id="172" name="Google Shape;172;g28f45f66746_0_0"/>
          <p:cNvSpPr txBox="1"/>
          <p:nvPr/>
        </p:nvSpPr>
        <p:spPr>
          <a:xfrm>
            <a:off x="4518688" y="3770325"/>
            <a:ext cx="105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I²C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g28f45f66746_0_0"/>
          <p:cNvSpPr txBox="1"/>
          <p:nvPr/>
        </p:nvSpPr>
        <p:spPr>
          <a:xfrm>
            <a:off x="6396563" y="4110113"/>
            <a:ext cx="105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SPI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g28f45f66746_0_0"/>
          <p:cNvSpPr txBox="1"/>
          <p:nvPr/>
        </p:nvSpPr>
        <p:spPr>
          <a:xfrm>
            <a:off x="4420600" y="2922088"/>
            <a:ext cx="105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SPI</a:t>
            </a:r>
            <a:endParaRPr sz="2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9" name="Google Shape;179;g28bd42f8a93_0_0"/>
          <p:cNvCxnSpPr/>
          <p:nvPr/>
        </p:nvCxnSpPr>
        <p:spPr>
          <a:xfrm>
            <a:off x="2796225" y="2876250"/>
            <a:ext cx="2220900" cy="12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0" name="Google Shape;180;g28bd42f8a93_0_0"/>
          <p:cNvCxnSpPr>
            <a:endCxn id="181" idx="0"/>
          </p:cNvCxnSpPr>
          <p:nvPr/>
        </p:nvCxnSpPr>
        <p:spPr>
          <a:xfrm flipH="1">
            <a:off x="5954275" y="3866500"/>
            <a:ext cx="18600" cy="1230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2" name="Google Shape;182;g28bd42f8a93_0_0"/>
          <p:cNvSpPr/>
          <p:nvPr/>
        </p:nvSpPr>
        <p:spPr>
          <a:xfrm>
            <a:off x="6864625" y="1570675"/>
            <a:ext cx="1063842" cy="1260538"/>
          </a:xfrm>
          <a:custGeom>
            <a:rect b="b" l="l" r="r" t="t"/>
            <a:pathLst>
              <a:path extrusionOk="0" h="46821" w="39618">
                <a:moveTo>
                  <a:pt x="39618" y="0"/>
                </a:moveTo>
                <a:cubicBezTo>
                  <a:pt x="33015" y="7804"/>
                  <a:pt x="6603" y="39018"/>
                  <a:pt x="0" y="46821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3" name="Google Shape;183;g28bd42f8a93_0_0"/>
          <p:cNvSpPr/>
          <p:nvPr/>
        </p:nvSpPr>
        <p:spPr>
          <a:xfrm>
            <a:off x="6818050" y="2816225"/>
            <a:ext cx="2220989" cy="308921"/>
          </a:xfrm>
          <a:custGeom>
            <a:rect b="b" l="l" r="r" t="t"/>
            <a:pathLst>
              <a:path extrusionOk="0" h="13206" w="82236">
                <a:moveTo>
                  <a:pt x="82236" y="0"/>
                </a:moveTo>
                <a:cubicBezTo>
                  <a:pt x="68530" y="2201"/>
                  <a:pt x="13706" y="11005"/>
                  <a:pt x="0" y="13206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4" name="Google Shape;184;g28bd42f8a93_0_0"/>
          <p:cNvSpPr/>
          <p:nvPr/>
        </p:nvSpPr>
        <p:spPr>
          <a:xfrm>
            <a:off x="6864625" y="3611250"/>
            <a:ext cx="1964300" cy="615614"/>
          </a:xfrm>
          <a:custGeom>
            <a:rect b="b" l="l" r="r" t="t"/>
            <a:pathLst>
              <a:path extrusionOk="0" h="19809" w="73832">
                <a:moveTo>
                  <a:pt x="73832" y="19809"/>
                </a:moveTo>
                <a:cubicBezTo>
                  <a:pt x="61527" y="16508"/>
                  <a:pt x="12305" y="3302"/>
                  <a:pt x="0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5" name="Google Shape;185;g28bd42f8a93_0_0"/>
          <p:cNvSpPr/>
          <p:nvPr/>
        </p:nvSpPr>
        <p:spPr>
          <a:xfrm>
            <a:off x="2976300" y="3721288"/>
            <a:ext cx="2115850" cy="197909"/>
          </a:xfrm>
          <a:custGeom>
            <a:rect b="b" l="l" r="r" t="t"/>
            <a:pathLst>
              <a:path extrusionOk="0" h="4501" w="81036">
                <a:moveTo>
                  <a:pt x="0" y="3601"/>
                </a:moveTo>
                <a:cubicBezTo>
                  <a:pt x="10004" y="3701"/>
                  <a:pt x="46520" y="4801"/>
                  <a:pt x="60026" y="4201"/>
                </a:cubicBezTo>
                <a:cubicBezTo>
                  <a:pt x="73532" y="3601"/>
                  <a:pt x="77534" y="700"/>
                  <a:pt x="81036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6" name="Google Shape;186;g28bd42f8a93_0_0"/>
          <p:cNvSpPr/>
          <p:nvPr/>
        </p:nvSpPr>
        <p:spPr>
          <a:xfrm>
            <a:off x="4311875" y="3806675"/>
            <a:ext cx="960455" cy="1380554"/>
          </a:xfrm>
          <a:custGeom>
            <a:rect b="b" l="l" r="r" t="t"/>
            <a:pathLst>
              <a:path extrusionOk="0" h="50422" w="31214">
                <a:moveTo>
                  <a:pt x="0" y="50422"/>
                </a:moveTo>
                <a:cubicBezTo>
                  <a:pt x="5202" y="42018"/>
                  <a:pt x="26012" y="8404"/>
                  <a:pt x="31214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7" name="Google Shape;187;g28bd42f8a93_0_0"/>
          <p:cNvSpPr/>
          <p:nvPr/>
        </p:nvSpPr>
        <p:spPr>
          <a:xfrm>
            <a:off x="6699601" y="3881700"/>
            <a:ext cx="1063846" cy="1260551"/>
          </a:xfrm>
          <a:custGeom>
            <a:rect b="b" l="l" r="r" t="t"/>
            <a:pathLst>
              <a:path extrusionOk="0" h="48021" w="37829">
                <a:moveTo>
                  <a:pt x="1213" y="0"/>
                </a:moveTo>
                <a:cubicBezTo>
                  <a:pt x="1413" y="3902"/>
                  <a:pt x="-2189" y="18808"/>
                  <a:pt x="2413" y="23410"/>
                </a:cubicBezTo>
                <a:cubicBezTo>
                  <a:pt x="7015" y="28012"/>
                  <a:pt x="22922" y="23510"/>
                  <a:pt x="28825" y="27612"/>
                </a:cubicBezTo>
                <a:cubicBezTo>
                  <a:pt x="34728" y="31714"/>
                  <a:pt x="36328" y="44620"/>
                  <a:pt x="37829" y="48021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1" name="Google Shape;181;g28bd42f8a93_0_0"/>
          <p:cNvSpPr/>
          <p:nvPr/>
        </p:nvSpPr>
        <p:spPr>
          <a:xfrm>
            <a:off x="5422375" y="5097100"/>
            <a:ext cx="1063800" cy="1005600"/>
          </a:xfrm>
          <a:prstGeom prst="ellipse">
            <a:avLst/>
          </a:prstGeom>
          <a:solidFill>
            <a:srgbClr val="FFD96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g28bd42f8a93_0_0"/>
          <p:cNvSpPr/>
          <p:nvPr/>
        </p:nvSpPr>
        <p:spPr>
          <a:xfrm>
            <a:off x="4963126" y="2696038"/>
            <a:ext cx="1991400" cy="12006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Forest Monitor</a:t>
            </a:r>
            <a:endParaRPr sz="2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g28bd42f8a93_0_0"/>
          <p:cNvSpPr txBox="1"/>
          <p:nvPr/>
        </p:nvSpPr>
        <p:spPr>
          <a:xfrm>
            <a:off x="2976300" y="2876250"/>
            <a:ext cx="1140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F3.4 ; F5.1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28bd42f8a93_0_0"/>
          <p:cNvSpPr txBox="1"/>
          <p:nvPr/>
        </p:nvSpPr>
        <p:spPr>
          <a:xfrm>
            <a:off x="6848075" y="4166888"/>
            <a:ext cx="114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en-GB">
                <a:latin typeface="Calibri"/>
                <a:ea typeface="Calibri"/>
                <a:cs typeface="Calibri"/>
                <a:sym typeface="Calibri"/>
              </a:rPr>
              <a:t>1.1 ; F1.3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g28bd42f8a93_0_0"/>
          <p:cNvSpPr txBox="1"/>
          <p:nvPr/>
        </p:nvSpPr>
        <p:spPr>
          <a:xfrm>
            <a:off x="3051225" y="3843775"/>
            <a:ext cx="171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F3.1 ; F3.2 ; F3.3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28bd42f8a93_0_0"/>
          <p:cNvSpPr txBox="1"/>
          <p:nvPr/>
        </p:nvSpPr>
        <p:spPr>
          <a:xfrm>
            <a:off x="5917625" y="4467075"/>
            <a:ext cx="114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g28bd42f8a93_0_0"/>
          <p:cNvSpPr txBox="1"/>
          <p:nvPr/>
        </p:nvSpPr>
        <p:spPr>
          <a:xfrm>
            <a:off x="5947675" y="4467075"/>
            <a:ext cx="114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F2.1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g28bd42f8a93_0_0"/>
          <p:cNvSpPr txBox="1"/>
          <p:nvPr/>
        </p:nvSpPr>
        <p:spPr>
          <a:xfrm>
            <a:off x="5092225" y="4567100"/>
            <a:ext cx="114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F2.2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g28bd42f8a93_0_0"/>
          <p:cNvSpPr txBox="1"/>
          <p:nvPr/>
        </p:nvSpPr>
        <p:spPr>
          <a:xfrm>
            <a:off x="6097675" y="1650700"/>
            <a:ext cx="114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F4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g28bd42f8a93_0_0"/>
          <p:cNvSpPr/>
          <p:nvPr/>
        </p:nvSpPr>
        <p:spPr>
          <a:xfrm>
            <a:off x="6022625" y="1495650"/>
            <a:ext cx="75049" cy="1170294"/>
          </a:xfrm>
          <a:custGeom>
            <a:rect b="b" l="l" r="r" t="t"/>
            <a:pathLst>
              <a:path extrusionOk="0" h="52823" w="2401">
                <a:moveTo>
                  <a:pt x="2401" y="0"/>
                </a:moveTo>
                <a:cubicBezTo>
                  <a:pt x="2001" y="8804"/>
                  <a:pt x="400" y="44019"/>
                  <a:pt x="0" y="52823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7" name="Google Shape;197;g28bd42f8a93_0_0"/>
          <p:cNvSpPr txBox="1"/>
          <p:nvPr/>
        </p:nvSpPr>
        <p:spPr>
          <a:xfrm>
            <a:off x="7928475" y="3681700"/>
            <a:ext cx="114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F6.1 ; F6.2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28bd42f8a93_0_0"/>
          <p:cNvSpPr txBox="1"/>
          <p:nvPr/>
        </p:nvSpPr>
        <p:spPr>
          <a:xfrm>
            <a:off x="7440700" y="2380650"/>
            <a:ext cx="1140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F1.2 ; </a:t>
            </a:r>
            <a:r>
              <a:rPr lang="en-GB">
                <a:latin typeface="Calibri"/>
                <a:ea typeface="Calibri"/>
                <a:cs typeface="Calibri"/>
                <a:sym typeface="Calibri"/>
              </a:rPr>
              <a:t>F6.3  F6.4 ; F6.6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g28bd42f8a93_0_0"/>
          <p:cNvSpPr txBox="1"/>
          <p:nvPr/>
        </p:nvSpPr>
        <p:spPr>
          <a:xfrm>
            <a:off x="6848063" y="1620675"/>
            <a:ext cx="114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F6.5 ; F6.7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g28bd42f8a93_0_0"/>
          <p:cNvSpPr/>
          <p:nvPr/>
        </p:nvSpPr>
        <p:spPr>
          <a:xfrm>
            <a:off x="4371900" y="1675725"/>
            <a:ext cx="1425625" cy="3481525"/>
          </a:xfrm>
          <a:custGeom>
            <a:rect b="b" l="l" r="r" t="t"/>
            <a:pathLst>
              <a:path extrusionOk="0" h="139261" w="57025">
                <a:moveTo>
                  <a:pt x="0" y="0"/>
                </a:moveTo>
                <a:cubicBezTo>
                  <a:pt x="5603" y="14707"/>
                  <a:pt x="24111" y="65029"/>
                  <a:pt x="33615" y="88239"/>
                </a:cubicBezTo>
                <a:cubicBezTo>
                  <a:pt x="43119" y="111449"/>
                  <a:pt x="53123" y="130757"/>
                  <a:pt x="57025" y="139261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1" name="Google Shape;201;g28bd42f8a93_0_0"/>
          <p:cNvSpPr txBox="1"/>
          <p:nvPr/>
        </p:nvSpPr>
        <p:spPr>
          <a:xfrm>
            <a:off x="3336375" y="2315850"/>
            <a:ext cx="114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F5.2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g28bd42f8a93_0_0"/>
          <p:cNvSpPr txBox="1"/>
          <p:nvPr/>
        </p:nvSpPr>
        <p:spPr>
          <a:xfrm>
            <a:off x="4131750" y="4467075"/>
            <a:ext cx="114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F7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g28bd42f8a93_0_0"/>
          <p:cNvSpPr/>
          <p:nvPr/>
        </p:nvSpPr>
        <p:spPr>
          <a:xfrm>
            <a:off x="3156300" y="797725"/>
            <a:ext cx="1665900" cy="1005600"/>
          </a:xfrm>
          <a:prstGeom prst="ellipse">
            <a:avLst/>
          </a:prstGeom>
          <a:solidFill>
            <a:srgbClr val="FFD96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Scientists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28bd42f8a93_0_0"/>
          <p:cNvSpPr/>
          <p:nvPr/>
        </p:nvSpPr>
        <p:spPr>
          <a:xfrm>
            <a:off x="1626625" y="3398475"/>
            <a:ext cx="1425600" cy="1068600"/>
          </a:xfrm>
          <a:prstGeom prst="ellipse">
            <a:avLst/>
          </a:prstGeom>
          <a:solidFill>
            <a:srgbClr val="FFD96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Sensors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28bd42f8a93_0_0"/>
          <p:cNvSpPr/>
          <p:nvPr/>
        </p:nvSpPr>
        <p:spPr>
          <a:xfrm>
            <a:off x="7262350" y="5097100"/>
            <a:ext cx="1497300" cy="1005600"/>
          </a:xfrm>
          <a:prstGeom prst="ellipse">
            <a:avLst/>
          </a:prstGeom>
          <a:solidFill>
            <a:srgbClr val="FFD96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Camera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g28bd42f8a93_0_0"/>
          <p:cNvSpPr/>
          <p:nvPr/>
        </p:nvSpPr>
        <p:spPr>
          <a:xfrm>
            <a:off x="8603925" y="3864200"/>
            <a:ext cx="1425600" cy="1068600"/>
          </a:xfrm>
          <a:prstGeom prst="ellipse">
            <a:avLst/>
          </a:prstGeom>
          <a:solidFill>
            <a:srgbClr val="54813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g28bd42f8a93_0_0"/>
          <p:cNvSpPr/>
          <p:nvPr/>
        </p:nvSpPr>
        <p:spPr>
          <a:xfrm>
            <a:off x="8939475" y="2209675"/>
            <a:ext cx="1602000" cy="1068600"/>
          </a:xfrm>
          <a:prstGeom prst="ellipse">
            <a:avLst/>
          </a:prstGeom>
          <a:solidFill>
            <a:srgbClr val="54813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Weather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g28bd42f8a93_0_0"/>
          <p:cNvSpPr/>
          <p:nvPr/>
        </p:nvSpPr>
        <p:spPr>
          <a:xfrm>
            <a:off x="7643475" y="766225"/>
            <a:ext cx="1425600" cy="1068600"/>
          </a:xfrm>
          <a:prstGeom prst="ellipse">
            <a:avLst/>
          </a:prstGeom>
          <a:solidFill>
            <a:srgbClr val="54813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Animals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g28bd42f8a93_0_0"/>
          <p:cNvSpPr/>
          <p:nvPr/>
        </p:nvSpPr>
        <p:spPr>
          <a:xfrm>
            <a:off x="3051225" y="5037500"/>
            <a:ext cx="1710900" cy="1068600"/>
          </a:xfrm>
          <a:prstGeom prst="ellipse">
            <a:avLst/>
          </a:prstGeom>
          <a:solidFill>
            <a:srgbClr val="CC0000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Standards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g28bd42f8a93_0_0"/>
          <p:cNvSpPr/>
          <p:nvPr/>
        </p:nvSpPr>
        <p:spPr>
          <a:xfrm>
            <a:off x="2961300" y="1390600"/>
            <a:ext cx="2686251" cy="1470698"/>
          </a:xfrm>
          <a:custGeom>
            <a:rect b="b" l="l" r="r" t="t"/>
            <a:pathLst>
              <a:path extrusionOk="0" h="62232" w="111048">
                <a:moveTo>
                  <a:pt x="111048" y="0"/>
                </a:moveTo>
                <a:cubicBezTo>
                  <a:pt x="108247" y="10005"/>
                  <a:pt x="112749" y="51923"/>
                  <a:pt x="94241" y="60027"/>
                </a:cubicBezTo>
                <a:cubicBezTo>
                  <a:pt x="75733" y="68131"/>
                  <a:pt x="15707" y="50523"/>
                  <a:pt x="0" y="48622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1" name="Google Shape;211;g28bd42f8a93_0_0"/>
          <p:cNvSpPr/>
          <p:nvPr/>
        </p:nvSpPr>
        <p:spPr>
          <a:xfrm>
            <a:off x="1924600" y="1981650"/>
            <a:ext cx="1306800" cy="1068600"/>
          </a:xfrm>
          <a:prstGeom prst="ellipse">
            <a:avLst/>
          </a:prstGeom>
          <a:solidFill>
            <a:srgbClr val="CC0000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Energy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g28bd42f8a93_0_0"/>
          <p:cNvSpPr/>
          <p:nvPr/>
        </p:nvSpPr>
        <p:spPr>
          <a:xfrm>
            <a:off x="5064450" y="502075"/>
            <a:ext cx="1991400" cy="1068600"/>
          </a:xfrm>
          <a:prstGeom prst="ellipse">
            <a:avLst/>
          </a:prstGeom>
          <a:solidFill>
            <a:srgbClr val="CC0000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Technicians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c68d2b7e4a_0_0"/>
          <p:cNvSpPr/>
          <p:nvPr/>
        </p:nvSpPr>
        <p:spPr>
          <a:xfrm>
            <a:off x="1200725" y="611900"/>
            <a:ext cx="8345100" cy="4603200"/>
          </a:xfrm>
          <a:prstGeom prst="rect">
            <a:avLst/>
          </a:prstGeom>
          <a:noFill/>
          <a:ln cap="flat" cmpd="sng" w="12700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g2c68d2b7e4a_0_0"/>
          <p:cNvSpPr/>
          <p:nvPr/>
        </p:nvSpPr>
        <p:spPr>
          <a:xfrm>
            <a:off x="8407574" y="2521425"/>
            <a:ext cx="1014000" cy="825300"/>
          </a:xfrm>
          <a:prstGeom prst="rect">
            <a:avLst/>
          </a:prstGeom>
          <a:solidFill>
            <a:srgbClr val="C55A1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Receiver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g2c68d2b7e4a_0_0"/>
          <p:cNvSpPr txBox="1"/>
          <p:nvPr/>
        </p:nvSpPr>
        <p:spPr>
          <a:xfrm>
            <a:off x="4230521" y="667562"/>
            <a:ext cx="2680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Base </a:t>
            </a:r>
            <a:endParaRPr/>
          </a:p>
        </p:txBody>
      </p:sp>
      <p:sp>
        <p:nvSpPr>
          <p:cNvPr id="220" name="Google Shape;220;g2c68d2b7e4a_0_0"/>
          <p:cNvSpPr/>
          <p:nvPr/>
        </p:nvSpPr>
        <p:spPr>
          <a:xfrm rot="10800000">
            <a:off x="9624380" y="2600110"/>
            <a:ext cx="1301400" cy="718800"/>
          </a:xfrm>
          <a:prstGeom prst="rightArrow">
            <a:avLst>
              <a:gd fmla="val 30582" name="adj1"/>
              <a:gd fmla="val 45108" name="adj2"/>
            </a:avLst>
          </a:prstGeom>
          <a:solidFill>
            <a:srgbClr val="FF0000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g2c68d2b7e4a_0_0"/>
          <p:cNvSpPr txBox="1"/>
          <p:nvPr/>
        </p:nvSpPr>
        <p:spPr>
          <a:xfrm>
            <a:off x="9261993" y="3223195"/>
            <a:ext cx="2144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Waves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868,1 MHz</a:t>
            </a:r>
            <a:endParaRPr/>
          </a:p>
        </p:txBody>
      </p:sp>
      <p:sp>
        <p:nvSpPr>
          <p:cNvPr id="222" name="Google Shape;222;g2c68d2b7e4a_0_0"/>
          <p:cNvSpPr txBox="1"/>
          <p:nvPr/>
        </p:nvSpPr>
        <p:spPr>
          <a:xfrm>
            <a:off x="8834350" y="2703213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(&lt;10km)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23" name="Google Shape;223;g2c68d2b7e4a_0_0"/>
          <p:cNvSpPr txBox="1"/>
          <p:nvPr/>
        </p:nvSpPr>
        <p:spPr>
          <a:xfrm>
            <a:off x="9394000" y="1906025"/>
            <a:ext cx="1880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Alerts and sensors’ data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4" name="Google Shape;224;g2c68d2b7e4a_0_0"/>
          <p:cNvCxnSpPr>
            <a:stCxn id="218" idx="1"/>
            <a:endCxn id="225" idx="3"/>
          </p:cNvCxnSpPr>
          <p:nvPr/>
        </p:nvCxnSpPr>
        <p:spPr>
          <a:xfrm rot="10800000">
            <a:off x="7261574" y="2934075"/>
            <a:ext cx="11460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5" name="Google Shape;225;g2c68d2b7e4a_0_0"/>
          <p:cNvSpPr/>
          <p:nvPr/>
        </p:nvSpPr>
        <p:spPr>
          <a:xfrm>
            <a:off x="5146099" y="2512730"/>
            <a:ext cx="2115600" cy="842700"/>
          </a:xfrm>
          <a:prstGeom prst="rect">
            <a:avLst/>
          </a:prstGeom>
          <a:solidFill>
            <a:srgbClr val="F4B08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Database 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g2c68d2b7e4a_0_0"/>
          <p:cNvSpPr/>
          <p:nvPr/>
        </p:nvSpPr>
        <p:spPr>
          <a:xfrm>
            <a:off x="6441575" y="5464600"/>
            <a:ext cx="1555500" cy="663300"/>
          </a:xfrm>
          <a:prstGeom prst="rect">
            <a:avLst/>
          </a:prstGeom>
          <a:solidFill>
            <a:srgbClr val="A8D08C"/>
          </a:solidFill>
          <a:ln cap="flat" cmpd="sng" w="12700">
            <a:solidFill>
              <a:srgbClr val="A8D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Sto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age 1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(pictures)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g2c68d2b7e4a_0_0"/>
          <p:cNvSpPr/>
          <p:nvPr/>
        </p:nvSpPr>
        <p:spPr>
          <a:xfrm>
            <a:off x="4697675" y="5464600"/>
            <a:ext cx="1555500" cy="663300"/>
          </a:xfrm>
          <a:prstGeom prst="rect">
            <a:avLst/>
          </a:prstGeom>
          <a:solidFill>
            <a:srgbClr val="A8D08C"/>
          </a:solidFill>
          <a:ln cap="flat" cmpd="sng" w="12700">
            <a:solidFill>
              <a:srgbClr val="A8D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Sto</a:t>
            </a: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age 2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(sensors’ data)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8" name="Google Shape;228;g2c68d2b7e4a_0_0"/>
          <p:cNvCxnSpPr>
            <a:stCxn id="227" idx="0"/>
          </p:cNvCxnSpPr>
          <p:nvPr/>
        </p:nvCxnSpPr>
        <p:spPr>
          <a:xfrm flipH="1" rot="10800000">
            <a:off x="5475425" y="3397300"/>
            <a:ext cx="3000" cy="2067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9" name="Google Shape;229;g2c68d2b7e4a_0_0"/>
          <p:cNvCxnSpPr/>
          <p:nvPr/>
        </p:nvCxnSpPr>
        <p:spPr>
          <a:xfrm flipH="1" rot="10800000">
            <a:off x="6983200" y="3397300"/>
            <a:ext cx="3000" cy="2067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0" name="Google Shape;230;g2c68d2b7e4a_0_0"/>
          <p:cNvSpPr txBox="1"/>
          <p:nvPr/>
        </p:nvSpPr>
        <p:spPr>
          <a:xfrm>
            <a:off x="6983200" y="4132950"/>
            <a:ext cx="10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Pictures’ ID</a:t>
            </a:r>
            <a:endParaRPr sz="1100"/>
          </a:p>
        </p:txBody>
      </p:sp>
      <p:sp>
        <p:nvSpPr>
          <p:cNvPr id="231" name="Google Shape;231;g2c68d2b7e4a_0_0"/>
          <p:cNvSpPr/>
          <p:nvPr/>
        </p:nvSpPr>
        <p:spPr>
          <a:xfrm>
            <a:off x="2021890" y="1063329"/>
            <a:ext cx="1701300" cy="842700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Graphs creation interface</a:t>
            </a:r>
            <a:endParaRPr/>
          </a:p>
        </p:txBody>
      </p:sp>
      <p:sp>
        <p:nvSpPr>
          <p:cNvPr id="232" name="Google Shape;232;g2c68d2b7e4a_0_0"/>
          <p:cNvSpPr txBox="1"/>
          <p:nvPr/>
        </p:nvSpPr>
        <p:spPr>
          <a:xfrm>
            <a:off x="4464425" y="1655863"/>
            <a:ext cx="10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Sensors’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3" name="Google Shape;233;g2c68d2b7e4a_0_0"/>
          <p:cNvCxnSpPr>
            <a:stCxn id="225" idx="1"/>
            <a:endCxn id="231" idx="3"/>
          </p:cNvCxnSpPr>
          <p:nvPr/>
        </p:nvCxnSpPr>
        <p:spPr>
          <a:xfrm rot="10800000">
            <a:off x="3723199" y="1484780"/>
            <a:ext cx="1422900" cy="14493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4" name="Google Shape;234;g2c68d2b7e4a_0_0"/>
          <p:cNvSpPr/>
          <p:nvPr/>
        </p:nvSpPr>
        <p:spPr>
          <a:xfrm>
            <a:off x="1675540" y="3988654"/>
            <a:ext cx="1701300" cy="842700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Human Machine Interface</a:t>
            </a:r>
            <a:endParaRPr/>
          </a:p>
        </p:txBody>
      </p:sp>
      <p:cxnSp>
        <p:nvCxnSpPr>
          <p:cNvPr id="235" name="Google Shape;235;g2c68d2b7e4a_0_0"/>
          <p:cNvCxnSpPr/>
          <p:nvPr/>
        </p:nvCxnSpPr>
        <p:spPr>
          <a:xfrm flipH="1">
            <a:off x="2872540" y="3156279"/>
            <a:ext cx="2273700" cy="780600"/>
          </a:xfrm>
          <a:prstGeom prst="bentConnector3">
            <a:avLst>
              <a:gd fmla="val 100661" name="adj1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6" name="Google Shape;236;g2c68d2b7e4a_0_0"/>
          <p:cNvSpPr txBox="1"/>
          <p:nvPr/>
        </p:nvSpPr>
        <p:spPr>
          <a:xfrm>
            <a:off x="3494875" y="3184313"/>
            <a:ext cx="10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Sensors’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7" name="Google Shape;237;g2c68d2b7e4a_0_0"/>
          <p:cNvCxnSpPr/>
          <p:nvPr/>
        </p:nvCxnSpPr>
        <p:spPr>
          <a:xfrm>
            <a:off x="2222500" y="1907875"/>
            <a:ext cx="14400" cy="2034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8" name="Google Shape;238;g2c68d2b7e4a_0_0"/>
          <p:cNvSpPr txBox="1"/>
          <p:nvPr/>
        </p:nvSpPr>
        <p:spPr>
          <a:xfrm>
            <a:off x="1367200" y="2380113"/>
            <a:ext cx="1014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Graphs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9" name="Google Shape;239;g2c68d2b7e4a_0_0"/>
          <p:cNvCxnSpPr>
            <a:stCxn id="226" idx="2"/>
            <a:endCxn id="234" idx="2"/>
          </p:cNvCxnSpPr>
          <p:nvPr/>
        </p:nvCxnSpPr>
        <p:spPr>
          <a:xfrm flipH="1" rot="5400000">
            <a:off x="4224425" y="3133000"/>
            <a:ext cx="1296600" cy="4693200"/>
          </a:xfrm>
          <a:prstGeom prst="bentConnector3">
            <a:avLst>
              <a:gd fmla="val -18365" name="adj1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0" name="Google Shape;240;g2c68d2b7e4a_0_0"/>
          <p:cNvSpPr txBox="1"/>
          <p:nvPr/>
        </p:nvSpPr>
        <p:spPr>
          <a:xfrm>
            <a:off x="4464425" y="6377363"/>
            <a:ext cx="1014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Pictures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g2c68d2b7e4a_0_0"/>
          <p:cNvSpPr txBox="1"/>
          <p:nvPr/>
        </p:nvSpPr>
        <p:spPr>
          <a:xfrm>
            <a:off x="5475425" y="4132950"/>
            <a:ext cx="10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Sensors’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g2c68d2b7e4a_0_0"/>
          <p:cNvSpPr txBox="1"/>
          <p:nvPr/>
        </p:nvSpPr>
        <p:spPr>
          <a:xfrm>
            <a:off x="7393575" y="2379963"/>
            <a:ext cx="10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Sensors’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2023-10-01T09:15:22Z</dcterms:created>
  <dc:creator>Erwan Pierron</dc:creator>
</cp:coreProperties>
</file>